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9" r:id="rId4"/>
    <p:sldId id="258" r:id="rId5"/>
    <p:sldId id="260" r:id="rId6"/>
    <p:sldId id="265" r:id="rId7"/>
    <p:sldId id="261" r:id="rId8"/>
    <p:sldId id="263" r:id="rId9"/>
    <p:sldId id="266" r:id="rId10"/>
    <p:sldId id="267" r:id="rId11"/>
    <p:sldId id="268" r:id="rId12"/>
    <p:sldId id="270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56616BB-D851-4308-89CD-B084F3EFF2CC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DA90B2B-1607-42E6-82E1-1B62D5F84DB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7872875" cy="6408712"/>
          </a:xfrm>
        </p:spPr>
      </p:pic>
    </p:spTree>
    <p:extLst>
      <p:ext uri="{BB962C8B-B14F-4D97-AF65-F5344CB8AC3E}">
        <p14:creationId xmlns:p14="http://schemas.microsoft.com/office/powerpoint/2010/main" val="2274228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ocuments\img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4608512" cy="33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ownloads\IMG-20190128-WA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494"/>
            <a:ext cx="2458157" cy="327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ownloads\IMG-20190128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8" y="3623416"/>
            <a:ext cx="3820963" cy="28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ownloads\IMG_4308-20-12-18-01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341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8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wnloads\IMG_5903-28-01-19-11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58" y="3690128"/>
            <a:ext cx="2375904" cy="31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ownloads\IMG-20190128-WA0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20688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ownloads\IMG-20190128-WA0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32545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5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IMG-20190128-WA0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04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ocuments\img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3105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ownloads\IMG-20190128-WA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5800"/>
            <a:ext cx="2376264" cy="336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\Downloads\IMG-20190128-WA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89417"/>
            <a:ext cx="25425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1\Documents\img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417"/>
            <a:ext cx="25453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1\Documents\img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22" y="3173844"/>
            <a:ext cx="25453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8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Мониторинг как инструмент в работе педагога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Автор: </a:t>
            </a:r>
            <a:r>
              <a:rPr lang="ru-RU" dirty="0" err="1" smtClean="0"/>
              <a:t>Юсупдибирова</a:t>
            </a:r>
            <a:r>
              <a:rPr lang="ru-RU" dirty="0" smtClean="0"/>
              <a:t> М.М.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0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" y="116632"/>
            <a:ext cx="807806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8064897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0391" y="181527"/>
            <a:ext cx="756084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ТЕКУЩИЙ ВИД</a:t>
            </a:r>
            <a:r>
              <a:rPr kumimoji="0" lang="ru-RU" sz="25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МОНИТОРИНГА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(стартовый, полугодовой, итоговый)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7" name="Picture 3" descr="C:\Users\1\Documents\img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914975" cy="358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cuments\img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35" y="3284983"/>
            <a:ext cx="4494696" cy="32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2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040"/>
            <a:ext cx="7228656" cy="948720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Тематический вид контроля </a:t>
            </a:r>
            <a:br>
              <a:rPr lang="ru-RU" sz="3000" dirty="0" smtClean="0">
                <a:solidFill>
                  <a:srgbClr val="7030A0"/>
                </a:solidFill>
              </a:rPr>
            </a:br>
            <a:r>
              <a:rPr lang="ru-RU" sz="3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 творческий проект</a:t>
            </a:r>
            <a:endParaRPr lang="ru-RU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5616624" cy="3096344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Цель исследования</a:t>
            </a:r>
          </a:p>
          <a:p>
            <a:r>
              <a:rPr lang="ru-RU" sz="1800" dirty="0" smtClean="0"/>
              <a:t>Предмет исследования(Поиск информации из разных источников)</a:t>
            </a:r>
          </a:p>
          <a:p>
            <a:r>
              <a:rPr lang="ru-RU" sz="1800" dirty="0" smtClean="0"/>
              <a:t>Задачи проекта</a:t>
            </a:r>
          </a:p>
          <a:p>
            <a:r>
              <a:rPr lang="ru-RU" sz="1800" dirty="0" smtClean="0"/>
              <a:t>Технологический этап («Как я буду это делать?») Воспитанник выполняет зарисовки, эскизы, этапы построения, последовательность выполнения. Далее – сюжетная композиция.</a:t>
            </a:r>
          </a:p>
          <a:p>
            <a:r>
              <a:rPr lang="ru-RU" sz="1800" dirty="0" smtClean="0"/>
              <a:t>Заключительный этап(«Что я сделала?») Защита проекта (Презентация результатов деятельности, в виде показа изделия, работы готового продукта)</a:t>
            </a:r>
          </a:p>
          <a:p>
            <a:endParaRPr lang="ru-RU" dirty="0"/>
          </a:p>
        </p:txBody>
      </p:sp>
      <p:pic>
        <p:nvPicPr>
          <p:cNvPr id="6146" name="Picture 2" descr="D:\1 ПДО\Фантазия Марина\Марина\IMG-20170427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9651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1 ПДО\Фантазия Марина\Марина\IMG-20170427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9651"/>
            <a:ext cx="291138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1 ПДО\Фантазия Марина\Марина Проект\IMG-20190121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94" y="126876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2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1781"/>
            <a:ext cx="7488831" cy="4248472"/>
          </a:xfrm>
          <a:prstGeom prst="rect">
            <a:avLst/>
          </a:prstGeom>
        </p:spPr>
      </p:pic>
      <p:pic>
        <p:nvPicPr>
          <p:cNvPr id="2051" name="Picture 3" descr="C:\Users\1\Downloads\IMG-20190128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ownloads\IMG-20190128-WA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93095"/>
            <a:ext cx="1720976" cy="229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ownloads\IMG-20190128-WA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3096"/>
            <a:ext cx="1800430" cy="24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ownloads\IMG-20190128-WA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632"/>
            <a:ext cx="1826973" cy="24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28" y="2338843"/>
            <a:ext cx="1881899" cy="25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\Downloads\IMG_4307-20-12-18-01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21" y="4430253"/>
            <a:ext cx="2901028" cy="21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8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 ПДО\Фантазия Марина\IMG-20171216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572"/>
            <a:ext cx="212807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ownloads\6b52df4baeb01a72a2085bfaa143f2df--paint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8931" y="3913689"/>
            <a:ext cx="2010313" cy="27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1 ПДО\Фантазия Марина\IMG-20171216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6632"/>
            <a:ext cx="236280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1\Downloads\IMG-20190128-WA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9572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ownloads\IMG_4309-20-12-18-01-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01334"/>
            <a:ext cx="4127862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0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347048" cy="87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Повышение квалификации педагогов </a:t>
            </a:r>
            <a:endParaRPr lang="ru-RU" sz="3000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272808" cy="5441891"/>
          </a:xfrm>
        </p:spPr>
      </p:pic>
    </p:spTree>
    <p:extLst>
      <p:ext uri="{BB962C8B-B14F-4D97-AF65-F5344CB8AC3E}">
        <p14:creationId xmlns:p14="http://schemas.microsoft.com/office/powerpoint/2010/main" val="2924983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261</TotalTime>
  <Words>87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Изящная</vt:lpstr>
      <vt:lpstr>Презентация PowerPoint</vt:lpstr>
      <vt:lpstr>Мониторинг как инструмент в работе педагога</vt:lpstr>
      <vt:lpstr>Презентация PowerPoint</vt:lpstr>
      <vt:lpstr>Презентация PowerPoint</vt:lpstr>
      <vt:lpstr>Презентация PowerPoint</vt:lpstr>
      <vt:lpstr>Тематический вид контроля  - творческий проект</vt:lpstr>
      <vt:lpstr>Презентация PowerPoint</vt:lpstr>
      <vt:lpstr>Презентация PowerPoint</vt:lpstr>
      <vt:lpstr>Повышение квалификации педагогов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как инструмент в работе педагога</dc:title>
  <dc:creator>1</dc:creator>
  <cp:lastModifiedBy>1</cp:lastModifiedBy>
  <cp:revision>34</cp:revision>
  <dcterms:created xsi:type="dcterms:W3CDTF">2019-01-24T11:40:12Z</dcterms:created>
  <dcterms:modified xsi:type="dcterms:W3CDTF">2019-02-04T10:54:34Z</dcterms:modified>
</cp:coreProperties>
</file>